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60" r:id="rId3"/>
    <p:sldId id="264" r:id="rId4"/>
    <p:sldId id="263" r:id="rId5"/>
    <p:sldId id="275" r:id="rId6"/>
    <p:sldId id="276" r:id="rId7"/>
    <p:sldId id="27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7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4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351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27/10/2024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676" y="0"/>
            <a:ext cx="1143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199" y="4131752"/>
            <a:ext cx="638492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 u="none" strike="noStrike" cap="none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MODELOS</a:t>
            </a:r>
            <a:endParaRPr dirty="0"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APRESENTAÇÃO D</a:t>
            </a: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OS RESULTADOS</a:t>
            </a:r>
            <a:endParaRPr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 descr="Pessoa na frente de um laptop&#10;&#10;Descrição gerada automaticamente"/>
          <p:cNvPicPr preferRelativeResize="0"/>
          <p:nvPr/>
        </p:nvPicPr>
        <p:blipFill rotWithShape="1">
          <a:blip r:embed="rId3">
            <a:alphaModFix amt="35000"/>
          </a:blip>
          <a:srcRect r="15905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/>
            <a:r>
              <a:rPr lang="pt-BR" dirty="0">
                <a:latin typeface="Montserrat" pitchFamily="2" charset="0"/>
              </a:rPr>
              <a:t>Esse projeto consiste em, a partir de informações da equipe de Dados, utilizar conceitos de estatística, programação e ciência de dados para criar um modelo para a previsão do valor a ser cobrar por uma diária de aluguel na cidade do Rio de Janeiro em uma plataforma de imóveis.</a:t>
            </a:r>
            <a:endParaRPr dirty="0">
              <a:latin typeface="Montserrat" pitchFamily="2" charset="0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Introdução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147362"/>
            <a:ext cx="6703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9" descr="Homem segurando computador portátil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l="6187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9" descr="Homem na frente de um laptop&#10;&#10;Descrição gerada automaticamente"/>
          <p:cNvPicPr preferRelativeResize="0"/>
          <p:nvPr/>
        </p:nvPicPr>
        <p:blipFill rotWithShape="1">
          <a:blip r:embed="rId4">
            <a:alphaModFix amt="20000"/>
          </a:blip>
          <a:srcRect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Objetivo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avLst/>
            <a:gdLst/>
            <a:ahLst/>
            <a:cxnLst/>
            <a:rect l="l" t="t" r="r" b="b"/>
            <a:pathLst>
              <a:path w="4403296" h="6858000" extrusionOk="0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82072" y="1856900"/>
            <a:ext cx="541132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Criar um modelo de regressão para prever o valor a se cobrar em uma diária de aluguel em uma plataforma de imóveis. Tudo isso visando otimizar os valores cobrados e torná-los mais lucrativos.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EDA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92717E2-F4D5-B81E-BBED-BD5B7367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376" y="2124469"/>
            <a:ext cx="10783078" cy="3290032"/>
          </a:xfrm>
          <a:prstGeom prst="rect">
            <a:avLst/>
          </a:prstGeom>
        </p:spPr>
      </p:pic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Regressão - Seleção do Modelo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8CB6F9A6-C9BA-8173-BE37-B5CBB66AAD03}"/>
              </a:ext>
            </a:extLst>
          </p:cNvPr>
          <p:cNvSpPr txBox="1"/>
          <p:nvPr/>
        </p:nvSpPr>
        <p:spPr>
          <a:xfrm>
            <a:off x="1829319" y="1895102"/>
            <a:ext cx="8522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Modelo Selecionado: </a:t>
            </a:r>
            <a:r>
              <a:rPr lang="pt-BR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Árvore de Regressão</a:t>
            </a:r>
            <a:endParaRPr lang="pt-BR" b="1" dirty="0">
              <a:latin typeface="Montserra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841306-3CD7-098F-F4B2-D27652892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28" y="2481699"/>
            <a:ext cx="10309544" cy="251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8" y="1096484"/>
            <a:ext cx="10362681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dirty="0">
                <a:latin typeface="Montserrat" pitchFamily="2" charset="0"/>
              </a:rPr>
              <a:t>Regressão - Treinamento do Modelo</a:t>
            </a:r>
            <a:endParaRPr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849086" y="1154821"/>
            <a:ext cx="9802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67DB72F-7FC4-F683-496C-538047724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75" y="2559162"/>
            <a:ext cx="10652449" cy="260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dirty="0"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119</Words>
  <Application>Microsoft Office PowerPoint</Application>
  <PresentationFormat>Widescreen</PresentationFormat>
  <Paragraphs>17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6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Introdução</vt:lpstr>
      <vt:lpstr>Objetivo</vt:lpstr>
      <vt:lpstr>EDA</vt:lpstr>
      <vt:lpstr>Regressão - Seleção do Modelo</vt:lpstr>
      <vt:lpstr>Regressão - Treinamento do Modelo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37</cp:revision>
  <dcterms:created xsi:type="dcterms:W3CDTF">2024-09-30T22:35:54Z</dcterms:created>
  <dcterms:modified xsi:type="dcterms:W3CDTF">2024-10-27T23:35:50Z</dcterms:modified>
</cp:coreProperties>
</file>